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60" r:id="rId3"/>
    <p:sldId id="261" r:id="rId4"/>
    <p:sldId id="272" r:id="rId5"/>
    <p:sldId id="262" r:id="rId6"/>
    <p:sldId id="267" r:id="rId7"/>
    <p:sldId id="268" r:id="rId8"/>
    <p:sldId id="269" r:id="rId9"/>
    <p:sldId id="270" r:id="rId10"/>
    <p:sldId id="275" r:id="rId11"/>
    <p:sldId id="273" r:id="rId12"/>
    <p:sldId id="274" r:id="rId13"/>
    <p:sldId id="279" r:id="rId14"/>
    <p:sldId id="277" r:id="rId15"/>
    <p:sldId id="27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734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87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37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51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08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69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08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7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62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2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83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5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itmaharana/SER502-Spring2020-Team1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275540F5-42DA-4F43-8D88-76F53E308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9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36181-77A9-4117-AED7-62E3B01D0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SEA Programming Language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232F2-E0FA-45F5-AFBD-A5D373660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3698094" cy="1208141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SER 502 – Emerging Languages and Programming Paradigms</a:t>
            </a:r>
          </a:p>
          <a:p>
            <a:r>
              <a:rPr lang="en-US" sz="2000" dirty="0">
                <a:hlinkClick r:id="rId3"/>
              </a:rPr>
              <a:t>https://github.com/amitmaharana/SER502-Spring2020-Team1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774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0" name="Rectangle 8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1" name="Rectangle 8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275540F5-42DA-4F43-8D88-76F53E308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436181-77A9-4117-AED7-62E3B01D0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Lexical Analyzer</a:t>
            </a:r>
            <a:endParaRPr lang="en-US" sz="5000" dirty="0"/>
          </a:p>
        </p:txBody>
      </p:sp>
      <p:sp>
        <p:nvSpPr>
          <p:cNvPr id="172" name="Rectangle 9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232F2-E0FA-45F5-AFBD-A5D373660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sz="2000" dirty="0" err="1"/>
              <a:t>Lexing</a:t>
            </a:r>
            <a:r>
              <a:rPr lang="en-US" sz="2000" dirty="0"/>
              <a:t> or tokenization is provided by ANTLR, which takes the .sea file as input and generates tokens which is sent as input to the parser</a:t>
            </a:r>
          </a:p>
          <a:p>
            <a:endParaRPr lang="en-US" sz="2000" dirty="0"/>
          </a:p>
          <a:p>
            <a:r>
              <a:rPr lang="en-US" sz="2000" u="sng" dirty="0"/>
              <a:t>Sample input</a:t>
            </a:r>
          </a:p>
          <a:p>
            <a:r>
              <a:rPr lang="en-US" sz="2000" dirty="0"/>
              <a:t>Int a;</a:t>
            </a:r>
          </a:p>
          <a:p>
            <a:r>
              <a:rPr lang="en-US" sz="2000" dirty="0"/>
              <a:t>a = (2 + 3) * 5;</a:t>
            </a:r>
          </a:p>
          <a:p>
            <a:r>
              <a:rPr lang="en-US" sz="2000" dirty="0"/>
              <a:t>show a;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2175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7" name="Rectangle 17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9" name="Rectangle 17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275540F5-42DA-4F43-8D88-76F53E308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8" t="9091" r="3258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85" name="Rectangle 184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36181-77A9-4117-AED7-62E3B01D0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Parser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232F2-E0FA-45F5-AFBD-A5D373660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4" y="2718054"/>
            <a:ext cx="4804021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/>
              <a:t>Parsing is also provided by ANTLR, it performs syntactic analysis on the tokens generated by the </a:t>
            </a:r>
            <a:r>
              <a:rPr lang="en-US" sz="1700" dirty="0" err="1"/>
              <a:t>lexer</a:t>
            </a:r>
            <a:r>
              <a:rPr lang="en-US" sz="1700" dirty="0"/>
              <a:t> and generates a parse tree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44321B-9DDC-48B9-A2BE-AEB4343D50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24" b="16284"/>
          <a:stretch/>
        </p:blipFill>
        <p:spPr>
          <a:xfrm>
            <a:off x="371094" y="3762588"/>
            <a:ext cx="6781910" cy="294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90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7" name="Rectangle 17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9" name="Rectangle 17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275540F5-42DA-4F43-8D88-76F53E308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8" t="9091" r="3258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85" name="Rectangle 184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36181-77A9-4117-AED7-62E3B01D0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Runtime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232F2-E0FA-45F5-AFBD-A5D373660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4" y="2718054"/>
            <a:ext cx="4804021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/>
              <a:t>Based on the parse tree, first the intermediate code stack is populated and then processed by the runtime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AA369-DBA7-4249-99EC-CED5A3EDC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" y="3733918"/>
            <a:ext cx="2414698" cy="2037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C96842-24B6-4D05-B433-44CEFC8C3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703" y="3763619"/>
            <a:ext cx="9070313" cy="200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" name="Rectangle 79">
            <a:extLst>
              <a:ext uri="{FF2B5EF4-FFF2-40B4-BE49-F238E27FC236}">
                <a16:creationId xmlns:a16="http://schemas.microsoft.com/office/drawing/2014/main" id="{D7D12574-25F0-4BB1-AA48-9DE7527AF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" name="Rectangle 8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3EEE435-E550-4171-8EEE-156E01C99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Installation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07" name="Rectangle: Rounded Corners 8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83953E-B787-4567-A4BA-B47EC1957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026" y="3197100"/>
            <a:ext cx="3703320" cy="19812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5E2CE1-EF9D-41EC-A134-6E485C5CB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60" y="3507253"/>
            <a:ext cx="3703320" cy="1360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BCA33C-5274-4AE9-9D60-9CE73EC17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5592" y="3655388"/>
            <a:ext cx="3703320" cy="1064704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A3AE914A-EE81-4DDA-A9F2-29EAB498451B}"/>
              </a:ext>
            </a:extLst>
          </p:cNvPr>
          <p:cNvSpPr txBox="1">
            <a:spLocks/>
          </p:cNvSpPr>
          <p:nvPr/>
        </p:nvSpPr>
        <p:spPr>
          <a:xfrm>
            <a:off x="0" y="2012155"/>
            <a:ext cx="3438144" cy="112471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Step 1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DA3B838C-8949-4EE7-B90F-3280541295F3}"/>
              </a:ext>
            </a:extLst>
          </p:cNvPr>
          <p:cNvSpPr txBox="1">
            <a:spLocks/>
          </p:cNvSpPr>
          <p:nvPr/>
        </p:nvSpPr>
        <p:spPr>
          <a:xfrm>
            <a:off x="4152026" y="2012155"/>
            <a:ext cx="3438144" cy="112471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Step 2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4473CB7-6B1E-4B59-B3BF-672B752036C9}"/>
              </a:ext>
            </a:extLst>
          </p:cNvPr>
          <p:cNvSpPr txBox="1">
            <a:spLocks/>
          </p:cNvSpPr>
          <p:nvPr/>
        </p:nvSpPr>
        <p:spPr>
          <a:xfrm>
            <a:off x="8172013" y="2042491"/>
            <a:ext cx="3438144" cy="112471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145403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alt text">
            <a:extLst>
              <a:ext uri="{FF2B5EF4-FFF2-40B4-BE49-F238E27FC236}">
                <a16:creationId xmlns:a16="http://schemas.microsoft.com/office/drawing/2014/main" id="{8FDA688B-6EF8-4475-A2DB-1B823976C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837335"/>
            <a:ext cx="6846363" cy="503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3EEE435-E550-4171-8EEE-156E01C99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Sample Program</a:t>
            </a:r>
          </a:p>
        </p:txBody>
      </p:sp>
    </p:spTree>
    <p:extLst>
      <p:ext uri="{BB962C8B-B14F-4D97-AF65-F5344CB8AC3E}">
        <p14:creationId xmlns:p14="http://schemas.microsoft.com/office/powerpoint/2010/main" val="97090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275540F5-42DA-4F43-8D88-76F53E308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9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36181-77A9-4117-AED7-62E3B01D0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232F2-E0FA-45F5-AFBD-A5D373660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3977640" cy="1208141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Amit | Eric | Shubham | </a:t>
            </a:r>
            <a:r>
              <a:rPr lang="en-US" sz="2000" dirty="0" err="1"/>
              <a:t>Shwetank</a:t>
            </a:r>
            <a:endParaRPr lang="en-US" sz="2000" dirty="0"/>
          </a:p>
          <a:p>
            <a:r>
              <a:rPr lang="en-US" sz="2000" dirty="0"/>
              <a:t>Team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7817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0" name="Rectangle 8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1" name="Rectangle 8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275540F5-42DA-4F43-8D88-76F53E308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436181-77A9-4117-AED7-62E3B01D0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What is SEA?</a:t>
            </a:r>
          </a:p>
        </p:txBody>
      </p:sp>
      <p:sp>
        <p:nvSpPr>
          <p:cNvPr id="172" name="Rectangle 9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232F2-E0FA-45F5-AFBD-A5D373660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Simple Everyday Arithmetic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3296782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0" name="Rectangle 8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1" name="Rectangle 8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275540F5-42DA-4F43-8D88-76F53E308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436181-77A9-4117-AED7-62E3B01D0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Why use SEA?</a:t>
            </a:r>
          </a:p>
        </p:txBody>
      </p:sp>
      <p:sp>
        <p:nvSpPr>
          <p:cNvPr id="172" name="Rectangle 9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232F2-E0FA-45F5-AFBD-A5D373660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Easy to use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Fast to implement</a:t>
            </a:r>
          </a:p>
        </p:txBody>
      </p:sp>
    </p:spTree>
    <p:extLst>
      <p:ext uri="{BB962C8B-B14F-4D97-AF65-F5344CB8AC3E}">
        <p14:creationId xmlns:p14="http://schemas.microsoft.com/office/powerpoint/2010/main" val="3842052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0" name="Rectangle 8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1" name="Rectangle 8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275540F5-42DA-4F43-8D88-76F53E308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436181-77A9-4117-AED7-62E3B01D0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Features Supported</a:t>
            </a:r>
          </a:p>
        </p:txBody>
      </p:sp>
      <p:sp>
        <p:nvSpPr>
          <p:cNvPr id="172" name="Rectangle 9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232F2-E0FA-45F5-AFBD-A5D373660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Datatypes: Integer, Boolean, String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Data structure: Arrays (zero-indexed)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Operators: Arithmetic, Relational, Logical, Assignment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Conditional Constructs: if-else and ternary operator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Looping Structures: for, while, range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String Operations: length, </a:t>
            </a:r>
            <a:r>
              <a:rPr lang="en-US" sz="2000" dirty="0" err="1"/>
              <a:t>concat</a:t>
            </a:r>
            <a:r>
              <a:rPr lang="en-US" sz="2000" dirty="0"/>
              <a:t>, equals, split, substring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Array Operations: length, assign and access array elements by index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72426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0" name="Rectangle 8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1" name="Rectangle 8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275540F5-42DA-4F43-8D88-76F53E308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436181-77A9-4117-AED7-62E3B01D0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Contents</a:t>
            </a:r>
          </a:p>
        </p:txBody>
      </p:sp>
      <p:sp>
        <p:nvSpPr>
          <p:cNvPr id="172" name="Rectangle 9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232F2-E0FA-45F5-AFBD-A5D373660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/>
              <a:t>Grammar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/>
              <a:t>Lexical Analyzer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/>
              <a:t>Parser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/>
              <a:t>Runtime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/>
              <a:t>Installation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471088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7" name="Rectangle 196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36181-77A9-4117-AED7-62E3B01D0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Grammar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E3DA9-7B69-4CA8-ADB5-CA4E9EF35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536" y="0"/>
            <a:ext cx="7853464" cy="68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2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7" name="Rectangle 196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36181-77A9-4117-AED7-62E3B01D0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Grammar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E2FDEE-92B4-4AC1-BE35-4EF2FB62D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388" y="6832"/>
            <a:ext cx="6639612" cy="685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5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7" name="Rectangle 196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36181-77A9-4117-AED7-62E3B01D0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Grammar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28F1C-CF1A-48F6-9F41-E35FF1AEF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506" y="698835"/>
            <a:ext cx="8602494" cy="556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3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7" name="Rectangle 196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36181-77A9-4117-AED7-62E3B01D0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Grammar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959010-E4D9-4FFE-9176-67A11CA11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911" y="0"/>
            <a:ext cx="5295089" cy="68640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E50586-FAFB-4926-B84B-7EEEF9552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529" y="5486281"/>
            <a:ext cx="3124471" cy="1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242941"/>
      </a:dk2>
      <a:lt2>
        <a:srgbClr val="E2E8E5"/>
      </a:lt2>
      <a:accent1>
        <a:srgbClr val="C34D86"/>
      </a:accent1>
      <a:accent2>
        <a:srgbClr val="B13BA5"/>
      </a:accent2>
      <a:accent3>
        <a:srgbClr val="9E4DC3"/>
      </a:accent3>
      <a:accent4>
        <a:srgbClr val="6142B4"/>
      </a:accent4>
      <a:accent5>
        <a:srgbClr val="4D5EC3"/>
      </a:accent5>
      <a:accent6>
        <a:srgbClr val="3B7EB1"/>
      </a:accent6>
      <a:hlink>
        <a:srgbClr val="6A68CC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226</Words>
  <Application>Microsoft Office PowerPoint</Application>
  <PresentationFormat>Widescreen</PresentationFormat>
  <Paragraphs>46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Avenir Next LT Pro</vt:lpstr>
      <vt:lpstr>Calibri</vt:lpstr>
      <vt:lpstr>AccentBoxVTI</vt:lpstr>
      <vt:lpstr>SEA Programming Language</vt:lpstr>
      <vt:lpstr>What is SEA?</vt:lpstr>
      <vt:lpstr>Why use SEA?</vt:lpstr>
      <vt:lpstr>Features Supported</vt:lpstr>
      <vt:lpstr>Contents</vt:lpstr>
      <vt:lpstr>Grammar</vt:lpstr>
      <vt:lpstr>Grammar</vt:lpstr>
      <vt:lpstr>Grammar</vt:lpstr>
      <vt:lpstr>Grammar</vt:lpstr>
      <vt:lpstr>Lexical Analyzer</vt:lpstr>
      <vt:lpstr>Parser</vt:lpstr>
      <vt:lpstr>Runtime</vt:lpstr>
      <vt:lpstr>Installation</vt:lpstr>
      <vt:lpstr>Sample Program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 Programming Language</dc:title>
  <dc:creator>Amit Maharana (Student)</dc:creator>
  <cp:lastModifiedBy>Amit Maharana (Student)</cp:lastModifiedBy>
  <cp:revision>9</cp:revision>
  <dcterms:created xsi:type="dcterms:W3CDTF">2020-04-28T07:47:51Z</dcterms:created>
  <dcterms:modified xsi:type="dcterms:W3CDTF">2020-04-28T19:00:14Z</dcterms:modified>
</cp:coreProperties>
</file>